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Relationship Id="rId54" Type="http://schemas.openxmlformats.org/officeDocument/2006/relationships/image" Target="../media/image102.png"/><Relationship Id="rId55" Type="http://schemas.openxmlformats.org/officeDocument/2006/relationships/image" Target="../media/image103.png"/><Relationship Id="rId56" Type="http://schemas.openxmlformats.org/officeDocument/2006/relationships/image" Target="../media/image10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3576366"/>
            <a:ext cx="11987443" cy="2085363"/>
            <a:chOff x="3149135" y="3576366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3576366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0835" y="6359941"/>
            <a:ext cx="1524996" cy="128571"/>
            <a:chOff x="8370835" y="6359941"/>
            <a:chExt cx="1524996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0835" y="6359941"/>
              <a:ext cx="1524996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3245" y="3503735"/>
            <a:ext cx="12746427" cy="27225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166" y="1105766"/>
            <a:ext cx="15653992" cy="467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1741" y="7295938"/>
            <a:ext cx="4975722" cy="2082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6190" y="7424336"/>
            <a:ext cx="438926" cy="554429"/>
            <a:chOff x="7876190" y="7424336"/>
            <a:chExt cx="438926" cy="554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6190" y="7424336"/>
              <a:ext cx="438926" cy="554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4375" y="9109052"/>
            <a:ext cx="3914612" cy="8288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98019" y="9252085"/>
            <a:ext cx="799201" cy="799201"/>
            <a:chOff x="8798019" y="9252085"/>
            <a:chExt cx="799201" cy="7992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8019" y="9252085"/>
              <a:ext cx="799201" cy="799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6231" y="2065180"/>
            <a:ext cx="13284229" cy="7395436"/>
            <a:chOff x="3666231" y="2065180"/>
            <a:chExt cx="13284229" cy="7395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231" y="2065180"/>
              <a:ext cx="13284229" cy="73954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6231" y="1972368"/>
            <a:ext cx="13284229" cy="4426305"/>
            <a:chOff x="3666231" y="1972368"/>
            <a:chExt cx="13284229" cy="44263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6231" y="1972368"/>
              <a:ext cx="13284229" cy="44263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19463" y="2098493"/>
            <a:ext cx="4437673" cy="2623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46645" y="8989249"/>
            <a:ext cx="5526321" cy="1649480"/>
            <a:chOff x="10946645" y="8989249"/>
            <a:chExt cx="5526321" cy="1649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6645" y="8989249"/>
              <a:ext cx="5526321" cy="1649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66231" y="6652259"/>
            <a:ext cx="13284229" cy="2933160"/>
            <a:chOff x="3666231" y="6652259"/>
            <a:chExt cx="13284229" cy="29331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6231" y="6652259"/>
              <a:ext cx="13284229" cy="29331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2807" y="6655600"/>
            <a:ext cx="5069613" cy="16186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6645" y="8392209"/>
            <a:ext cx="6003815" cy="1193209"/>
            <a:chOff x="10946645" y="8392209"/>
            <a:chExt cx="6003815" cy="1193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6645" y="8392209"/>
              <a:ext cx="6003815" cy="1193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9203" y="8384843"/>
            <a:ext cx="2719658" cy="11308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54723" y="9609732"/>
            <a:ext cx="3710357" cy="814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74061" y="926918"/>
            <a:ext cx="4574223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2288" y="9611926"/>
            <a:ext cx="2059428" cy="814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6265" y="1998212"/>
            <a:ext cx="13491841" cy="7583699"/>
            <a:chOff x="3536265" y="1998212"/>
            <a:chExt cx="13491841" cy="75836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265" y="1998212"/>
              <a:ext cx="13491841" cy="75836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3585" y="926918"/>
            <a:ext cx="49526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2336" y="9611926"/>
            <a:ext cx="1649838" cy="814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43372" y="1965293"/>
            <a:ext cx="13515669" cy="7758517"/>
            <a:chOff x="3443372" y="1965293"/>
            <a:chExt cx="13515669" cy="7758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372" y="1965293"/>
              <a:ext cx="13515669" cy="775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3585" y="926918"/>
            <a:ext cx="49526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5001" y="2403837"/>
            <a:ext cx="15637219" cy="6267697"/>
            <a:chOff x="3295001" y="2403837"/>
            <a:chExt cx="15637219" cy="6267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001" y="2403837"/>
              <a:ext cx="15637219" cy="6267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8602" y="9611926"/>
            <a:ext cx="2139095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4536" y="2350419"/>
            <a:ext cx="14577128" cy="6321115"/>
            <a:chOff x="3264536" y="2350419"/>
            <a:chExt cx="14577128" cy="6321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536" y="2350419"/>
              <a:ext cx="14577128" cy="63211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9500" y="7073170"/>
            <a:ext cx="10277915" cy="17185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83585" y="926918"/>
            <a:ext cx="3860623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4536" y="2221190"/>
            <a:ext cx="15343203" cy="7327584"/>
            <a:chOff x="3264536" y="2221190"/>
            <a:chExt cx="15343203" cy="73275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536" y="2221190"/>
              <a:ext cx="15343203" cy="73275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955" y="9611926"/>
            <a:ext cx="1770714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4536" y="2221190"/>
            <a:ext cx="13702128" cy="3357296"/>
            <a:chOff x="3264536" y="2221190"/>
            <a:chExt cx="13702128" cy="33572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536" y="2221190"/>
              <a:ext cx="13702128" cy="33572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5023" y="2807096"/>
            <a:ext cx="5602903" cy="16350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64536" y="7635280"/>
            <a:ext cx="13702128" cy="1913493"/>
            <a:chOff x="3264536" y="7635280"/>
            <a:chExt cx="13702128" cy="19134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4536" y="7635280"/>
              <a:ext cx="13702128" cy="19134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2311" y="8319288"/>
            <a:ext cx="5597255" cy="15936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83585" y="926918"/>
            <a:ext cx="4596442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8632" y="2151752"/>
            <a:ext cx="14464454" cy="7429837"/>
            <a:chOff x="3168632" y="2151752"/>
            <a:chExt cx="14464454" cy="742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632" y="2151752"/>
              <a:ext cx="14464454" cy="742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2060" y="9611926"/>
            <a:ext cx="3435533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3939" y="4501523"/>
            <a:ext cx="13669502" cy="5094414"/>
            <a:chOff x="3723939" y="4501523"/>
            <a:chExt cx="13669502" cy="50944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3939" y="4501523"/>
              <a:ext cx="13669502" cy="50944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4627" y="4374027"/>
            <a:ext cx="6112633" cy="21294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4201" y="6386608"/>
            <a:ext cx="4622355" cy="1375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8912" y="7962763"/>
            <a:ext cx="6384075" cy="1358739"/>
            <a:chOff x="11758912" y="7962763"/>
            <a:chExt cx="6384075" cy="1358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8912" y="7962763"/>
              <a:ext cx="6384075" cy="1358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1677" y="6483243"/>
            <a:ext cx="5758377" cy="3098346"/>
            <a:chOff x="11591677" y="6483243"/>
            <a:chExt cx="5758377" cy="30983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1677" y="6483243"/>
              <a:ext cx="5758377" cy="3098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83585" y="926918"/>
            <a:ext cx="4035985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2242" y="2052409"/>
            <a:ext cx="7130945" cy="7333804"/>
            <a:chOff x="3842242" y="2052409"/>
            <a:chExt cx="7130945" cy="7333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2242" y="2052409"/>
              <a:ext cx="7130945" cy="733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2050" y="9611926"/>
            <a:ext cx="1594390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8328" y="8509448"/>
            <a:ext cx="3299022" cy="406519"/>
            <a:chOff x="3888328" y="8509448"/>
            <a:chExt cx="3299022" cy="406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8328" y="8509448"/>
              <a:ext cx="3299022" cy="406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9015" y="6946452"/>
            <a:ext cx="4957368" cy="17075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0202" y="7682314"/>
            <a:ext cx="5975597" cy="2107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73188" y="2052409"/>
            <a:ext cx="6294692" cy="5627881"/>
            <a:chOff x="10973188" y="2052409"/>
            <a:chExt cx="6294692" cy="56278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3188" y="2052409"/>
              <a:ext cx="6294692" cy="5627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3188" y="5947710"/>
            <a:ext cx="6294692" cy="3632243"/>
            <a:chOff x="10973188" y="5947710"/>
            <a:chExt cx="6294692" cy="3632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3188" y="5947710"/>
              <a:ext cx="6294692" cy="363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611" y="9611926"/>
            <a:ext cx="2783685" cy="814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45260" y="2027627"/>
            <a:ext cx="7377780" cy="7913159"/>
            <a:chOff x="3645260" y="2027627"/>
            <a:chExt cx="7377780" cy="7913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260" y="2027627"/>
              <a:ext cx="7377780" cy="79131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0786" y="3039008"/>
            <a:ext cx="744086" cy="475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0314" y="6153578"/>
            <a:ext cx="1107933" cy="412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2244" y="9097158"/>
            <a:ext cx="1329169" cy="5299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0688" y="7951844"/>
            <a:ext cx="6406528" cy="2041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0353" y="2061154"/>
            <a:ext cx="6566462" cy="5870863"/>
            <a:chOff x="11020353" y="2061154"/>
            <a:chExt cx="6566462" cy="58708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0353" y="2061154"/>
              <a:ext cx="6566462" cy="5870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1326" y="9611926"/>
            <a:ext cx="3477009" cy="8145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7828" y="7938732"/>
            <a:ext cx="6437286" cy="2043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7695" y="2200675"/>
            <a:ext cx="7138674" cy="7427176"/>
            <a:chOff x="3767695" y="2200675"/>
            <a:chExt cx="7138674" cy="7427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7695" y="2200675"/>
              <a:ext cx="7138674" cy="7427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6369" y="3933112"/>
            <a:ext cx="6302509" cy="3962302"/>
            <a:chOff x="10906369" y="3933112"/>
            <a:chExt cx="6302509" cy="3962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6369" y="3933112"/>
              <a:ext cx="6302509" cy="3962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564" y="9611926"/>
            <a:ext cx="3440524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0201" y="1875387"/>
            <a:ext cx="13247619" cy="8066667"/>
            <a:chOff x="3600201" y="1875387"/>
            <a:chExt cx="13247619" cy="80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00201" y="1875387"/>
              <a:ext cx="13246325" cy="8065358"/>
              <a:chOff x="3600201" y="1875387"/>
              <a:chExt cx="13246325" cy="80653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00201" y="1875387"/>
                <a:ext cx="13246325" cy="8065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68376" y="3629502"/>
              <a:ext cx="905821" cy="1032911"/>
              <a:chOff x="12468376" y="3629502"/>
              <a:chExt cx="905821" cy="10329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68376" y="3629502"/>
                <a:ext cx="905821" cy="103291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085996" y="1747515"/>
            <a:ext cx="2793792" cy="615147"/>
            <a:chOff x="14085996" y="1747515"/>
            <a:chExt cx="2793792" cy="6151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5996" y="1747515"/>
              <a:ext cx="2793792" cy="6151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6114" y="2377485"/>
            <a:ext cx="2757041" cy="1024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108" y="926918"/>
            <a:ext cx="5602737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87701"/>
            <a:ext cx="1660802" cy="28571"/>
            <a:chOff x="0" y="587701"/>
            <a:chExt cx="1660802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7701"/>
              <a:ext cx="1660802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0022" y="3466155"/>
            <a:ext cx="1193380" cy="56836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5812" y="3466155"/>
            <a:ext cx="3250741" cy="56836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47424" y="432140"/>
            <a:ext cx="10125342" cy="27129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09675" y="9611917"/>
            <a:ext cx="3355371" cy="814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7141" y="6170841"/>
            <a:ext cx="4667388" cy="150000"/>
            <a:chOff x="7697141" y="6170841"/>
            <a:chExt cx="4667388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697141" y="6170841"/>
              <a:ext cx="4667388" cy="15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060" y="9611926"/>
            <a:ext cx="3441543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1844" y="4690964"/>
            <a:ext cx="11166847" cy="5026094"/>
            <a:chOff x="4741844" y="4690964"/>
            <a:chExt cx="11166847" cy="5026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844" y="4690964"/>
              <a:ext cx="11166847" cy="50260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1943" y="1942188"/>
            <a:ext cx="1491482" cy="958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810" y="3879855"/>
            <a:ext cx="1639749" cy="958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1844" y="2805838"/>
            <a:ext cx="11166847" cy="1093051"/>
            <a:chOff x="4741844" y="2805838"/>
            <a:chExt cx="11166847" cy="1093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1844" y="2805838"/>
              <a:ext cx="11166847" cy="10930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108" y="926918"/>
            <a:ext cx="3968004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1211" y="2620072"/>
            <a:ext cx="3198732" cy="6171429"/>
            <a:chOff x="14521211" y="2620072"/>
            <a:chExt cx="3198732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1211" y="2620072"/>
              <a:ext cx="319873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1" y="9611926"/>
            <a:ext cx="1872114" cy="814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3108" y="926918"/>
            <a:ext cx="4791518" cy="1389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3465" y="2636056"/>
            <a:ext cx="3341176" cy="6171429"/>
            <a:chOff x="3033465" y="2636056"/>
            <a:chExt cx="334117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3465" y="2636056"/>
              <a:ext cx="33411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2433" y="2620072"/>
            <a:ext cx="3376055" cy="6171429"/>
            <a:chOff x="6582433" y="2620072"/>
            <a:chExt cx="337605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2433" y="2620072"/>
              <a:ext cx="337605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8525" y="2636056"/>
            <a:ext cx="3224894" cy="6171429"/>
            <a:chOff x="11088525" y="2636056"/>
            <a:chExt cx="322489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8525" y="2636056"/>
              <a:ext cx="322489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6447" y="2027939"/>
            <a:ext cx="10533759" cy="7623938"/>
            <a:chOff x="4096447" y="2027939"/>
            <a:chExt cx="10533759" cy="7623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6447" y="2027939"/>
              <a:ext cx="10533759" cy="7623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0549" y="9363784"/>
            <a:ext cx="6722185" cy="576187"/>
            <a:chOff x="6020549" y="9363784"/>
            <a:chExt cx="6722185" cy="576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5730" y="9036792"/>
              <a:ext cx="13444370" cy="115237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0549" y="9363784"/>
              <a:ext cx="6722185" cy="576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7774" y="9611926"/>
            <a:ext cx="1975009" cy="814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3108" y="926918"/>
            <a:ext cx="369947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240" y="1026341"/>
            <a:ext cx="7266969" cy="9146358"/>
            <a:chOff x="8642240" y="1026341"/>
            <a:chExt cx="7266969" cy="9146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240" y="1026341"/>
              <a:ext cx="7266969" cy="91463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10288" y="9611926"/>
            <a:ext cx="3834666" cy="814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3108" y="926918"/>
            <a:ext cx="5325461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503" y="2774016"/>
            <a:ext cx="10111641" cy="28571"/>
            <a:chOff x="-40503" y="2774016"/>
            <a:chExt cx="1011164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503" y="277401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7701"/>
            <a:ext cx="1660802" cy="28571"/>
            <a:chOff x="0" y="587701"/>
            <a:chExt cx="1660802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7701"/>
              <a:ext cx="166080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608" y="4481128"/>
            <a:ext cx="9791059" cy="2867717"/>
            <a:chOff x="4572608" y="4481128"/>
            <a:chExt cx="9791059" cy="28677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2608" y="4481128"/>
              <a:ext cx="9791059" cy="2867717"/>
              <a:chOff x="4572608" y="4481128"/>
              <a:chExt cx="9791059" cy="28677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2608" y="4481128"/>
                <a:ext cx="9791059" cy="286771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0894" y="4189484"/>
              <a:ext cx="12339519" cy="39288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2126" y="426564"/>
            <a:ext cx="10125532" cy="27225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5260" y="9611926"/>
            <a:ext cx="3329133" cy="814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503" y="2774016"/>
            <a:ext cx="10111641" cy="28571"/>
            <a:chOff x="-40503" y="2774016"/>
            <a:chExt cx="1011164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503" y="277401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7701"/>
            <a:ext cx="1660802" cy="28571"/>
            <a:chOff x="0" y="587701"/>
            <a:chExt cx="1660802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7701"/>
              <a:ext cx="166080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608" y="4481128"/>
            <a:ext cx="9791059" cy="2867717"/>
            <a:chOff x="4572608" y="4481128"/>
            <a:chExt cx="9791059" cy="28677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2608" y="4481128"/>
              <a:ext cx="9791059" cy="2867717"/>
              <a:chOff x="4572608" y="4481128"/>
              <a:chExt cx="9791059" cy="28677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2608" y="4481128"/>
                <a:ext cx="9791059" cy="286771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0307" y="4381589"/>
              <a:ext cx="11269158" cy="3746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2126" y="426564"/>
            <a:ext cx="10125532" cy="27225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5260" y="9611926"/>
            <a:ext cx="3329133" cy="8145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211" y="2426306"/>
            <a:ext cx="11557022" cy="5433103"/>
            <a:chOff x="3434211" y="2426306"/>
            <a:chExt cx="11557022" cy="54331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727" y="-923379"/>
              <a:ext cx="19454519" cy="145806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997" y="1469317"/>
              <a:ext cx="20139221" cy="152327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026720" y="5442915"/>
              <a:ext cx="964512" cy="918958"/>
              <a:chOff x="14026720" y="5442915"/>
              <a:chExt cx="964512" cy="91895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026720" y="5442915"/>
                <a:ext cx="964512" cy="9189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34211" y="2928360"/>
              <a:ext cx="1180680" cy="1762208"/>
              <a:chOff x="3434211" y="2928360"/>
              <a:chExt cx="1180680" cy="176220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34211" y="2928360"/>
                <a:ext cx="1180680" cy="176220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330537" y="3550404"/>
              <a:ext cx="667509" cy="841391"/>
              <a:chOff x="13330537" y="3550404"/>
              <a:chExt cx="667509" cy="841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30537" y="3550404"/>
                <a:ext cx="667509" cy="8413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29543" y="6631008"/>
              <a:ext cx="974539" cy="1228401"/>
              <a:chOff x="5129543" y="6631008"/>
              <a:chExt cx="974539" cy="12284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9543" y="6631008"/>
                <a:ext cx="974539" cy="1228401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3021" y="9611926"/>
            <a:ext cx="3345381" cy="814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44653" y="1620938"/>
            <a:ext cx="12201346" cy="1218491"/>
            <a:chOff x="4844653" y="1620938"/>
            <a:chExt cx="12201346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4653" y="1620938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41259" cy="37307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2413" y="1668222"/>
            <a:ext cx="3861682" cy="1358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44653" y="4315329"/>
            <a:ext cx="3047886" cy="5347012"/>
            <a:chOff x="4844653" y="4315329"/>
            <a:chExt cx="3047886" cy="53470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4653" y="4315329"/>
              <a:ext cx="3047886" cy="5347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4653" y="3364635"/>
            <a:ext cx="3047886" cy="831835"/>
            <a:chOff x="4844653" y="3364635"/>
            <a:chExt cx="3047886" cy="8318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4653" y="3364635"/>
              <a:ext cx="3047886" cy="8318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90536" y="4346307"/>
            <a:ext cx="3720847" cy="8128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7517" y="7828698"/>
            <a:ext cx="2307608" cy="8128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4513" y="3340762"/>
            <a:ext cx="2662235" cy="1076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26691" y="3407007"/>
            <a:ext cx="2642394" cy="150000"/>
            <a:chOff x="-626691" y="3407007"/>
            <a:chExt cx="2642394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626691" y="3407007"/>
              <a:ext cx="2642394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97288" y="7277222"/>
            <a:ext cx="3721980" cy="8128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51945" y="9611926"/>
            <a:ext cx="3715771" cy="8145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87517" y="4814174"/>
            <a:ext cx="1957142" cy="8128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7517" y="5330784"/>
            <a:ext cx="2218951" cy="8128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12384" y="4315329"/>
            <a:ext cx="3047886" cy="5347012"/>
            <a:chOff x="9412384" y="4315329"/>
            <a:chExt cx="3047886" cy="53470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12384" y="4315329"/>
              <a:ext cx="3047886" cy="5347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2384" y="3364635"/>
            <a:ext cx="3047886" cy="831835"/>
            <a:chOff x="9412384" y="3364635"/>
            <a:chExt cx="3047886" cy="8318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2384" y="3364635"/>
              <a:ext cx="3047886" cy="83183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71145" y="4819928"/>
            <a:ext cx="1957142" cy="8128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55241" y="7828698"/>
            <a:ext cx="611742" cy="8128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2774" y="3340765"/>
            <a:ext cx="2700188" cy="10765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55241" y="5335414"/>
            <a:ext cx="2029132" cy="8128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55241" y="5804405"/>
            <a:ext cx="1567656" cy="8128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80115" y="4315329"/>
            <a:ext cx="3047886" cy="5347012"/>
            <a:chOff x="13980115" y="4315329"/>
            <a:chExt cx="3047886" cy="53470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80115" y="4315329"/>
              <a:ext cx="3047886" cy="53470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80115" y="3364635"/>
            <a:ext cx="3047886" cy="831835"/>
            <a:chOff x="13980115" y="3364635"/>
            <a:chExt cx="3047886" cy="8318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80115" y="3364635"/>
              <a:ext cx="3047886" cy="8318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02888" y="4819928"/>
            <a:ext cx="2218951" cy="81289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22955" y="7828698"/>
            <a:ext cx="2080770" cy="81289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80479" y="3340765"/>
            <a:ext cx="2700216" cy="107650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86984" y="5335414"/>
            <a:ext cx="1630370" cy="8128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888305" y="5798724"/>
            <a:ext cx="1567656" cy="8128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86073" y="7277222"/>
            <a:ext cx="3721980" cy="81289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44806" y="7277222"/>
            <a:ext cx="3721980" cy="81289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871345" y="4346307"/>
            <a:ext cx="3720847" cy="81289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430107" y="4293793"/>
            <a:ext cx="3720856" cy="812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4389" y="3673214"/>
            <a:ext cx="2996426" cy="3559156"/>
            <a:chOff x="14774389" y="3673214"/>
            <a:chExt cx="2996426" cy="3559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4389" y="3673214"/>
              <a:ext cx="2996426" cy="35591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8347" y="3075878"/>
            <a:ext cx="2820695" cy="839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4456" y="4218998"/>
            <a:ext cx="1276293" cy="741882"/>
            <a:chOff x="15634456" y="4218998"/>
            <a:chExt cx="1276293" cy="7418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34456" y="4218998"/>
              <a:ext cx="1276293" cy="310092"/>
              <a:chOff x="15634456" y="4218998"/>
              <a:chExt cx="1276293" cy="3100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34456" y="4218998"/>
                <a:ext cx="1276293" cy="3100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34456" y="4650789"/>
              <a:ext cx="1276293" cy="310092"/>
              <a:chOff x="15634456" y="4650789"/>
              <a:chExt cx="1276293" cy="3100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15634456" y="4650789"/>
                <a:ext cx="1276293" cy="310092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48623" y="4980263"/>
            <a:ext cx="2504746" cy="6142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52958" y="5808601"/>
            <a:ext cx="1639288" cy="739766"/>
            <a:chOff x="15452958" y="5808601"/>
            <a:chExt cx="1639288" cy="7397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2958" y="5808601"/>
              <a:ext cx="1639288" cy="7397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75359" y="6521667"/>
            <a:ext cx="2916907" cy="6142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24118" y="7375331"/>
            <a:ext cx="2580241" cy="310647"/>
            <a:chOff x="6824118" y="7375331"/>
            <a:chExt cx="2580241" cy="3106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120000">
              <a:off x="6824118" y="7375331"/>
              <a:ext cx="2580241" cy="310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144" y="5113057"/>
            <a:ext cx="1399340" cy="1583966"/>
            <a:chOff x="1592144" y="5113057"/>
            <a:chExt cx="1399340" cy="15839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92147" y="5113057"/>
              <a:ext cx="1399337" cy="1583966"/>
              <a:chOff x="1592147" y="5113057"/>
              <a:chExt cx="1399337" cy="15839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92147" y="5113057"/>
                <a:ext cx="1399337" cy="158396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9128" y="5170918"/>
              <a:ext cx="1985295" cy="1649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74485" y="2538295"/>
            <a:ext cx="5641980" cy="1380952"/>
            <a:chOff x="5674485" y="2538295"/>
            <a:chExt cx="5641980" cy="1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4485" y="2538295"/>
              <a:ext cx="5641980" cy="13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5460" y="2813671"/>
            <a:ext cx="1399337" cy="831835"/>
            <a:chOff x="5985460" y="2813671"/>
            <a:chExt cx="1399337" cy="83183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985460" y="2813671"/>
              <a:ext cx="1399337" cy="831835"/>
              <a:chOff x="5985460" y="2813671"/>
              <a:chExt cx="1399337" cy="83183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985460" y="2813671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5767" y="2871536"/>
              <a:ext cx="1974733" cy="887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98225" y="5107284"/>
            <a:ext cx="1399340" cy="1298029"/>
            <a:chOff x="5798225" y="5107284"/>
            <a:chExt cx="1399340" cy="12980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98227" y="5107284"/>
              <a:ext cx="1399337" cy="1298029"/>
              <a:chOff x="5798227" y="5107284"/>
              <a:chExt cx="1399337" cy="12980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798227" y="5107284"/>
                <a:ext cx="1399337" cy="129802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5046" y="5165144"/>
              <a:ext cx="2024743" cy="1287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77039" y="8891975"/>
            <a:ext cx="1399340" cy="831835"/>
            <a:chOff x="6077039" y="8891975"/>
            <a:chExt cx="1399340" cy="8318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077042" y="8891975"/>
              <a:ext cx="1399337" cy="831835"/>
              <a:chOff x="6077042" y="8891975"/>
              <a:chExt cx="1399337" cy="83183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077042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4642" y="8949831"/>
              <a:ext cx="2167210" cy="887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49392" y="8853879"/>
            <a:ext cx="1399337" cy="831835"/>
            <a:chOff x="2149392" y="8853879"/>
            <a:chExt cx="1399337" cy="83183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149392" y="8853879"/>
              <a:ext cx="1399337" cy="831835"/>
              <a:chOff x="2149392" y="8853879"/>
              <a:chExt cx="1399337" cy="83183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149392" y="8853879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95424" y="8911733"/>
              <a:ext cx="1890057" cy="887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482685" y="5552265"/>
            <a:ext cx="2097603" cy="310092"/>
            <a:chOff x="3482685" y="5552265"/>
            <a:chExt cx="2097603" cy="3100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82685" y="5552265"/>
              <a:ext cx="2097603" cy="3100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82685" y="5905040"/>
            <a:ext cx="2099021" cy="310092"/>
            <a:chOff x="3482685" y="5905040"/>
            <a:chExt cx="2099021" cy="31009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3482685" y="5905040"/>
              <a:ext cx="2099021" cy="3100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086130" y="9152846"/>
            <a:ext cx="1731143" cy="310092"/>
            <a:chOff x="4086130" y="9152846"/>
            <a:chExt cx="1731143" cy="3100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6130" y="9152846"/>
              <a:ext cx="1731143" cy="3100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84735" y="7508563"/>
            <a:ext cx="2310878" cy="310092"/>
            <a:chOff x="5684735" y="7508563"/>
            <a:chExt cx="2310878" cy="31009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0">
              <a:off x="5684735" y="7508563"/>
              <a:ext cx="2310878" cy="3100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433389" y="7461644"/>
            <a:ext cx="3068573" cy="310092"/>
            <a:chOff x="3433389" y="7461644"/>
            <a:chExt cx="3068573" cy="31009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8040000">
              <a:off x="3433389" y="7461644"/>
              <a:ext cx="3068573" cy="3100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646356" y="5600056"/>
            <a:ext cx="1664987" cy="310092"/>
            <a:chOff x="7646356" y="5600056"/>
            <a:chExt cx="1664987" cy="31009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7646356" y="5600056"/>
              <a:ext cx="1664987" cy="3100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225990" y="8571683"/>
            <a:ext cx="1368118" cy="581504"/>
            <a:chOff x="3225990" y="8571683"/>
            <a:chExt cx="1368118" cy="58150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225990" y="8571683"/>
              <a:ext cx="1368118" cy="581504"/>
              <a:chOff x="3225990" y="8571683"/>
              <a:chExt cx="1368118" cy="58150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225990" y="8571683"/>
                <a:ext cx="1368118" cy="58150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01389" y="8534235"/>
              <a:ext cx="1722183" cy="7313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046647" y="4547117"/>
            <a:ext cx="1750029" cy="879877"/>
            <a:chOff x="7046647" y="4547117"/>
            <a:chExt cx="1750029" cy="87987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046647" y="4547117"/>
              <a:ext cx="1750029" cy="879877"/>
              <a:chOff x="7046647" y="4547117"/>
              <a:chExt cx="1750029" cy="87987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046647" y="4547117"/>
                <a:ext cx="1750029" cy="87987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01243" y="4521043"/>
              <a:ext cx="1557726" cy="100737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569139" y="2786702"/>
            <a:ext cx="1412663" cy="839756"/>
            <a:chOff x="9569139" y="2786702"/>
            <a:chExt cx="1412663" cy="83975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569139" y="2786702"/>
              <a:ext cx="1412663" cy="839756"/>
              <a:chOff x="9569139" y="2786702"/>
              <a:chExt cx="1412663" cy="839756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569139" y="2786702"/>
                <a:ext cx="1412663" cy="839756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08094" y="2887410"/>
              <a:ext cx="1829379" cy="86166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869470" y="8891975"/>
            <a:ext cx="1399337" cy="831835"/>
            <a:chOff x="8869470" y="8891975"/>
            <a:chExt cx="1399337" cy="83183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869470" y="8891975"/>
              <a:ext cx="1399337" cy="831835"/>
              <a:chOff x="8869470" y="8891975"/>
              <a:chExt cx="1399337" cy="83183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8869470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15548" y="8949825"/>
              <a:ext cx="1909105" cy="887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246046" y="5142857"/>
            <a:ext cx="1399337" cy="1221174"/>
            <a:chOff x="9246046" y="5142857"/>
            <a:chExt cx="1399337" cy="122117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9246046" y="5142857"/>
              <a:ext cx="1399337" cy="1221174"/>
              <a:chOff x="9246046" y="5142857"/>
              <a:chExt cx="1399337" cy="122117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246046" y="5142857"/>
                <a:ext cx="1399337" cy="1221174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70005" y="5182110"/>
              <a:ext cx="2038001" cy="126852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349145" y="7442885"/>
            <a:ext cx="2310678" cy="310092"/>
            <a:chOff x="8349145" y="7442885"/>
            <a:chExt cx="2310678" cy="31009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6200000">
              <a:off x="8349145" y="7442885"/>
              <a:ext cx="2310678" cy="31009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282353" y="4482895"/>
            <a:ext cx="1529829" cy="991044"/>
            <a:chOff x="10282353" y="4482895"/>
            <a:chExt cx="1529829" cy="991044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0282353" y="4482895"/>
              <a:ext cx="1529829" cy="991044"/>
              <a:chOff x="10282353" y="4482895"/>
              <a:chExt cx="1529829" cy="99104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282353" y="4482895"/>
                <a:ext cx="1529829" cy="991044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169512" y="4558817"/>
              <a:ext cx="1815761" cy="94148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669460" y="5374605"/>
            <a:ext cx="1254428" cy="310092"/>
            <a:chOff x="10669460" y="5374605"/>
            <a:chExt cx="1254428" cy="31009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20000">
              <a:off x="10669460" y="5374605"/>
              <a:ext cx="1254428" cy="31009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727722" y="5701639"/>
            <a:ext cx="1310987" cy="310092"/>
            <a:chOff x="10727722" y="5701639"/>
            <a:chExt cx="1310987" cy="31009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0680000">
              <a:off x="10727722" y="5701639"/>
              <a:ext cx="1310987" cy="310092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129647" y="1979280"/>
            <a:ext cx="4640067" cy="2208572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051429" y="5142857"/>
            <a:ext cx="1362949" cy="1269936"/>
            <a:chOff x="12051429" y="5142857"/>
            <a:chExt cx="1362949" cy="1269936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2051430" y="5142857"/>
              <a:ext cx="1362947" cy="1269936"/>
              <a:chOff x="12051430" y="5142857"/>
              <a:chExt cx="1362947" cy="1269936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051430" y="5142857"/>
                <a:ext cx="1362947" cy="1269936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50031" y="5237711"/>
              <a:ext cx="1791693" cy="125127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995028" y="4308208"/>
            <a:ext cx="1505536" cy="1197770"/>
            <a:chOff x="12995028" y="4308208"/>
            <a:chExt cx="1505536" cy="1197770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2995028" y="4308208"/>
              <a:ext cx="1505536" cy="1197770"/>
              <a:chOff x="12995028" y="4308208"/>
              <a:chExt cx="1505536" cy="1197770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995028" y="4308208"/>
                <a:ext cx="1505536" cy="1197770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060118" y="4413699"/>
              <a:ext cx="1458236" cy="116654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653262" y="8891975"/>
            <a:ext cx="1399337" cy="831835"/>
            <a:chOff x="11653262" y="8891975"/>
            <a:chExt cx="1399337" cy="831835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1653262" y="8891975"/>
              <a:ext cx="1399337" cy="831835"/>
              <a:chOff x="11653262" y="8891975"/>
              <a:chExt cx="1399337" cy="831835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1653262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430252" y="8991718"/>
              <a:ext cx="1877639" cy="857125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828973" y="7449222"/>
            <a:ext cx="2735627" cy="310092"/>
            <a:chOff x="9828973" y="7449222"/>
            <a:chExt cx="2735627" cy="310092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7440000">
              <a:off x="9828973" y="7449222"/>
              <a:ext cx="2735627" cy="310092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0072945" y="7273776"/>
            <a:ext cx="2729781" cy="310092"/>
            <a:chOff x="10072945" y="7273776"/>
            <a:chExt cx="2729781" cy="31009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3360000">
              <a:off x="10072945" y="7273776"/>
              <a:ext cx="2729781" cy="310092"/>
            </a:xfrm>
            <a:prstGeom prst="rect">
              <a:avLst/>
            </a:prstGeom>
          </p:spPr>
        </p:pic>
      </p:grpSp>
      <p:pic>
        <p:nvPicPr>
          <p:cNvPr id="146" name="Object 14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58059" y="1354754"/>
            <a:ext cx="2142011" cy="4654488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-338095" y="3704365"/>
            <a:ext cx="2047619" cy="150000"/>
            <a:chOff x="-338095" y="3704365"/>
            <a:chExt cx="2047619" cy="150000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-5400000">
              <a:off x="-338095" y="3704365"/>
              <a:ext cx="2047619" cy="150000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6736983" y="9611926"/>
            <a:ext cx="1785181" cy="814504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6540810" y="1148078"/>
            <a:ext cx="5204095" cy="1218491"/>
            <a:chOff x="6540810" y="1148078"/>
            <a:chExt cx="5204095" cy="1218491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6540810" y="1148078"/>
              <a:ext cx="5204095" cy="1218491"/>
              <a:chOff x="6540810" y="1148078"/>
              <a:chExt cx="5204095" cy="1218491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6540810" y="1148078"/>
                <a:ext cx="5204095" cy="1218491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35509" y="1130807"/>
              <a:ext cx="6107546" cy="1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5013" y="3514286"/>
            <a:ext cx="5026415" cy="6171429"/>
            <a:chOff x="3655013" y="3514286"/>
            <a:chExt cx="502641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5013" y="3514286"/>
              <a:ext cx="502641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7619" y="3514286"/>
            <a:ext cx="6171429" cy="5069388"/>
            <a:chOff x="10847619" y="3514286"/>
            <a:chExt cx="6171429" cy="5069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7619" y="3514286"/>
              <a:ext cx="6171429" cy="5069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1995" y="6262947"/>
            <a:ext cx="2171818" cy="35714"/>
            <a:chOff x="8671995" y="6262947"/>
            <a:chExt cx="217181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1995" y="6262947"/>
              <a:ext cx="217181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4663" y="5995380"/>
            <a:ext cx="846007" cy="35714"/>
            <a:chOff x="10084663" y="5995380"/>
            <a:chExt cx="84600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00000">
              <a:off x="10084663" y="5995380"/>
              <a:ext cx="84600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4663" y="6536227"/>
            <a:ext cx="846007" cy="35714"/>
            <a:chOff x="10084663" y="6536227"/>
            <a:chExt cx="84600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0">
              <a:off x="10084663" y="6536227"/>
              <a:ext cx="846007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3286" y="2653323"/>
            <a:ext cx="2344994" cy="10246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6971" y="2653323"/>
            <a:ext cx="2690041" cy="1024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059" y="1354754"/>
            <a:ext cx="2142011" cy="4654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3333" y="4009127"/>
            <a:ext cx="1438095" cy="150000"/>
            <a:chOff x="-33333" y="4009127"/>
            <a:chExt cx="1438095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33333" y="4009127"/>
              <a:ext cx="1438095" cy="1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40810" y="1148078"/>
            <a:ext cx="5204095" cy="1218491"/>
            <a:chOff x="6540810" y="1148078"/>
            <a:chExt cx="5204095" cy="12184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40810" y="1148078"/>
              <a:ext cx="5204095" cy="1218491"/>
              <a:chOff x="6540810" y="1148078"/>
              <a:chExt cx="5204095" cy="12184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40810" y="1148078"/>
                <a:ext cx="5204095" cy="121849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5566" y="1074718"/>
              <a:ext cx="6342680" cy="14734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36983" y="9611926"/>
            <a:ext cx="1785181" cy="814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6979" y="1515355"/>
            <a:ext cx="7135608" cy="12420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6164" y="2064114"/>
            <a:ext cx="12816200" cy="7675680"/>
            <a:chOff x="3836164" y="2064114"/>
            <a:chExt cx="12816200" cy="76756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6164" y="2064114"/>
              <a:ext cx="12816200" cy="7675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0450" y="9611926"/>
            <a:ext cx="3718762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91908" y="3677291"/>
            <a:ext cx="791278" cy="375522"/>
            <a:chOff x="4091908" y="3677291"/>
            <a:chExt cx="791278" cy="3755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908" y="3677291"/>
              <a:ext cx="791278" cy="375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80958" y="2009487"/>
            <a:ext cx="12876845" cy="8516514"/>
            <a:chOff x="3980958" y="2009487"/>
            <a:chExt cx="12876845" cy="85165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0958" y="2009487"/>
              <a:ext cx="12876845" cy="85165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5193" y="9611926"/>
            <a:ext cx="3709276" cy="814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9676" y="4396825"/>
            <a:ext cx="791278" cy="375522"/>
            <a:chOff x="4679676" y="4396825"/>
            <a:chExt cx="791278" cy="3755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9676" y="4396825"/>
              <a:ext cx="791278" cy="3755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2465" y="2012080"/>
            <a:ext cx="12599024" cy="8273634"/>
            <a:chOff x="3912465" y="2012080"/>
            <a:chExt cx="12599024" cy="82736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2465" y="2012080"/>
              <a:ext cx="12599024" cy="82736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745" y="9611926"/>
            <a:ext cx="1484695" cy="814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97391" y="4339683"/>
            <a:ext cx="791278" cy="375522"/>
            <a:chOff x="4897391" y="4339683"/>
            <a:chExt cx="791278" cy="3755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7391" y="4339683"/>
              <a:ext cx="791278" cy="3755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4217" y="2017558"/>
            <a:ext cx="13484163" cy="7619993"/>
            <a:chOff x="3584217" y="2017558"/>
            <a:chExt cx="13484163" cy="7619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4217" y="2017558"/>
              <a:ext cx="13484163" cy="7619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4217" y="2017558"/>
            <a:ext cx="13484163" cy="2514232"/>
            <a:chOff x="3584217" y="2017558"/>
            <a:chExt cx="13484163" cy="2514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4217" y="2017558"/>
              <a:ext cx="13484163" cy="25142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7907" y="4531790"/>
            <a:ext cx="13484163" cy="2276627"/>
            <a:chOff x="3627907" y="4531790"/>
            <a:chExt cx="13484163" cy="2276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907" y="4531790"/>
              <a:ext cx="13484163" cy="2276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4061" y="926918"/>
            <a:ext cx="5310042" cy="13898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3609" y="2019843"/>
            <a:ext cx="6485152" cy="1133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6741" y="5166495"/>
            <a:ext cx="5668772" cy="1841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4217" y="7360924"/>
            <a:ext cx="13484163" cy="2276627"/>
            <a:chOff x="3584217" y="7360924"/>
            <a:chExt cx="13484163" cy="2276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217" y="7360924"/>
              <a:ext cx="13484163" cy="22766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6792" y="7258376"/>
            <a:ext cx="7777830" cy="17093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49212" y="9611926"/>
            <a:ext cx="1468000" cy="814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2023-08-18T18:10:28Z</dcterms:created>
  <dcterms:modified xsi:type="dcterms:W3CDTF">2023-08-18T18:10:28Z</dcterms:modified>
</cp:coreProperties>
</file>